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8" r:id="rId16"/>
    <p:sldId id="272" r:id="rId17"/>
    <p:sldId id="264" r:id="rId18"/>
    <p:sldId id="273" r:id="rId19"/>
    <p:sldId id="274" r:id="rId20"/>
    <p:sldId id="275" r:id="rId21"/>
    <p:sldId id="276" r:id="rId22"/>
    <p:sldId id="277" r:id="rId23"/>
    <p:sldId id="279" r:id="rId24"/>
    <p:sldId id="280" r:id="rId25"/>
  </p:sldIdLst>
  <p:sldSz cx="18288000" cy="10287000"/>
  <p:notesSz cx="6858000" cy="9144000"/>
  <p:embeddedFontLst>
    <p:embeddedFont>
      <p:font typeface="Akzidenz-Grotesk" panose="020B0604020202020204" charset="0"/>
      <p:regular r:id="rId26"/>
    </p:embeddedFont>
    <p:embeddedFont>
      <p:font typeface="Akzidenz-Grotesk Italics" panose="020B0604020202020204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Neue Machina Ultra-Bold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595" autoAdjust="0"/>
  </p:normalViewPr>
  <p:slideViewPr>
    <p:cSldViewPr>
      <p:cViewPr varScale="1">
        <p:scale>
          <a:sx n="67" d="100"/>
          <a:sy n="67" d="100"/>
        </p:scale>
        <p:origin x="1002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160485">
            <a:off x="13895028" y="5468701"/>
            <a:ext cx="6728545" cy="6403217"/>
          </a:xfrm>
          <a:custGeom>
            <a:avLst/>
            <a:gdLst/>
            <a:ahLst/>
            <a:cxnLst/>
            <a:rect l="l" t="t" r="r" b="b"/>
            <a:pathLst>
              <a:path w="6728545" h="6403217">
                <a:moveTo>
                  <a:pt x="0" y="0"/>
                </a:moveTo>
                <a:lnTo>
                  <a:pt x="6728544" y="0"/>
                </a:lnTo>
                <a:lnTo>
                  <a:pt x="6728544" y="6403217"/>
                </a:lnTo>
                <a:lnTo>
                  <a:pt x="0" y="6403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2709853" y="335937"/>
            <a:ext cx="14850625" cy="3990022"/>
            <a:chOff x="0" y="0"/>
            <a:chExt cx="3453569" cy="9278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53569" cy="927895"/>
            </a:xfrm>
            <a:custGeom>
              <a:avLst/>
              <a:gdLst/>
              <a:ahLst/>
              <a:cxnLst/>
              <a:rect l="l" t="t" r="r" b="b"/>
              <a:pathLst>
                <a:path w="3453569" h="927895">
                  <a:moveTo>
                    <a:pt x="0" y="0"/>
                  </a:moveTo>
                  <a:lnTo>
                    <a:pt x="3453569" y="0"/>
                  </a:lnTo>
                  <a:lnTo>
                    <a:pt x="3453569" y="927895"/>
                  </a:lnTo>
                  <a:lnTo>
                    <a:pt x="0" y="92789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453569" cy="965995"/>
            </a:xfrm>
            <a:prstGeom prst="rect">
              <a:avLst/>
            </a:prstGeom>
          </p:spPr>
          <p:txBody>
            <a:bodyPr lIns="57533" tIns="57533" rIns="57533" bIns="5753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3206933">
            <a:off x="-4984565" y="1515579"/>
            <a:ext cx="11239071" cy="9067998"/>
          </a:xfrm>
          <a:custGeom>
            <a:avLst/>
            <a:gdLst/>
            <a:ahLst/>
            <a:cxnLst/>
            <a:rect l="l" t="t" r="r" b="b"/>
            <a:pathLst>
              <a:path w="11239071" h="9067998">
                <a:moveTo>
                  <a:pt x="0" y="0"/>
                </a:moveTo>
                <a:lnTo>
                  <a:pt x="11239072" y="0"/>
                </a:lnTo>
                <a:lnTo>
                  <a:pt x="11239072" y="9067998"/>
                </a:lnTo>
                <a:lnTo>
                  <a:pt x="0" y="90679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10833129" y="8365066"/>
            <a:ext cx="1208767" cy="1208767"/>
          </a:xfrm>
          <a:custGeom>
            <a:avLst/>
            <a:gdLst/>
            <a:ahLst/>
            <a:cxnLst/>
            <a:rect l="l" t="t" r="r" b="b"/>
            <a:pathLst>
              <a:path w="1208767" h="1208767">
                <a:moveTo>
                  <a:pt x="0" y="0"/>
                </a:moveTo>
                <a:lnTo>
                  <a:pt x="1208767" y="0"/>
                </a:lnTo>
                <a:lnTo>
                  <a:pt x="1208767" y="1208768"/>
                </a:lnTo>
                <a:lnTo>
                  <a:pt x="0" y="12087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8342104" y="8365066"/>
            <a:ext cx="1357550" cy="1303727"/>
          </a:xfrm>
          <a:custGeom>
            <a:avLst/>
            <a:gdLst/>
            <a:ahLst/>
            <a:cxnLst/>
            <a:rect l="l" t="t" r="r" b="b"/>
            <a:pathLst>
              <a:path w="1357550" h="1303727">
                <a:moveTo>
                  <a:pt x="0" y="0"/>
                </a:moveTo>
                <a:lnTo>
                  <a:pt x="1357550" y="0"/>
                </a:lnTo>
                <a:lnTo>
                  <a:pt x="1357550" y="1303727"/>
                </a:lnTo>
                <a:lnTo>
                  <a:pt x="0" y="13037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Freeform 9"/>
          <p:cNvSpPr/>
          <p:nvPr/>
        </p:nvSpPr>
        <p:spPr>
          <a:xfrm>
            <a:off x="5295312" y="8065902"/>
            <a:ext cx="1909153" cy="1902056"/>
          </a:xfrm>
          <a:custGeom>
            <a:avLst/>
            <a:gdLst/>
            <a:ahLst/>
            <a:cxnLst/>
            <a:rect l="l" t="t" r="r" b="b"/>
            <a:pathLst>
              <a:path w="1909153" h="1902056">
                <a:moveTo>
                  <a:pt x="0" y="0"/>
                </a:moveTo>
                <a:lnTo>
                  <a:pt x="1909153" y="0"/>
                </a:lnTo>
                <a:lnTo>
                  <a:pt x="1909153" y="1902056"/>
                </a:lnTo>
                <a:lnTo>
                  <a:pt x="0" y="19020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TextBox 10"/>
          <p:cNvSpPr txBox="1"/>
          <p:nvPr/>
        </p:nvSpPr>
        <p:spPr>
          <a:xfrm>
            <a:off x="3192642" y="1135547"/>
            <a:ext cx="13534089" cy="1720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31"/>
              </a:lnSpc>
            </a:pPr>
            <a:r>
              <a:rPr lang="en-US" sz="6438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PRÉSENTATION DU PROJET D’EXAMEN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464900" y="3183359"/>
            <a:ext cx="13520743" cy="62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5"/>
              </a:lnSpc>
            </a:pPr>
            <a:r>
              <a:rPr lang="en-US" sz="3996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Développeur Web et Web Mobile - niveau 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5027" y="792217"/>
            <a:ext cx="16903941" cy="1119867"/>
            <a:chOff x="0" y="0"/>
            <a:chExt cx="4452067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52067" cy="294944"/>
            </a:xfrm>
            <a:custGeom>
              <a:avLst/>
              <a:gdLst/>
              <a:ahLst/>
              <a:cxnLst/>
              <a:rect l="l" t="t" r="r" b="b"/>
              <a:pathLst>
                <a:path w="4452067" h="294944">
                  <a:moveTo>
                    <a:pt x="0" y="0"/>
                  </a:moveTo>
                  <a:lnTo>
                    <a:pt x="4452067" y="0"/>
                  </a:lnTo>
                  <a:lnTo>
                    <a:pt x="4452067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452067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70189" y="1153059"/>
            <a:ext cx="471012" cy="497153"/>
            <a:chOff x="0" y="0"/>
            <a:chExt cx="62801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28015" cy="610136"/>
              <a:chOff x="0" y="0"/>
              <a:chExt cx="924446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24446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24446" h="898127">
                    <a:moveTo>
                      <a:pt x="462223" y="0"/>
                    </a:moveTo>
                    <a:cubicBezTo>
                      <a:pt x="206944" y="0"/>
                      <a:pt x="0" y="201053"/>
                      <a:pt x="0" y="449064"/>
                    </a:cubicBezTo>
                    <a:cubicBezTo>
                      <a:pt x="0" y="697075"/>
                      <a:pt x="206944" y="898127"/>
                      <a:pt x="462223" y="898127"/>
                    </a:cubicBezTo>
                    <a:cubicBezTo>
                      <a:pt x="717501" y="898127"/>
                      <a:pt x="924446" y="697075"/>
                      <a:pt x="924446" y="449064"/>
                    </a:cubicBezTo>
                    <a:cubicBezTo>
                      <a:pt x="924446" y="201053"/>
                      <a:pt x="717501" y="0"/>
                      <a:pt x="46222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6667" y="7999"/>
                <a:ext cx="751112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6670" y="-79801"/>
              <a:ext cx="314675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735027" y="2481236"/>
            <a:ext cx="3565099" cy="7100653"/>
          </a:xfrm>
          <a:custGeom>
            <a:avLst/>
            <a:gdLst/>
            <a:ahLst/>
            <a:cxnLst/>
            <a:rect l="l" t="t" r="r" b="b"/>
            <a:pathLst>
              <a:path w="3565099" h="7100653">
                <a:moveTo>
                  <a:pt x="0" y="0"/>
                </a:moveTo>
                <a:lnTo>
                  <a:pt x="3565099" y="0"/>
                </a:lnTo>
                <a:lnTo>
                  <a:pt x="3565099" y="7100653"/>
                </a:lnTo>
                <a:lnTo>
                  <a:pt x="0" y="71006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9105112" y="2931766"/>
            <a:ext cx="4155697" cy="5747738"/>
          </a:xfrm>
          <a:custGeom>
            <a:avLst/>
            <a:gdLst/>
            <a:ahLst/>
            <a:cxnLst/>
            <a:rect l="l" t="t" r="r" b="b"/>
            <a:pathLst>
              <a:path w="4155697" h="5747738">
                <a:moveTo>
                  <a:pt x="0" y="0"/>
                </a:moveTo>
                <a:lnTo>
                  <a:pt x="4155696" y="0"/>
                </a:lnTo>
                <a:lnTo>
                  <a:pt x="4155696" y="5747738"/>
                </a:lnTo>
                <a:lnTo>
                  <a:pt x="0" y="57477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4892592" y="2481236"/>
            <a:ext cx="3449710" cy="7100653"/>
          </a:xfrm>
          <a:custGeom>
            <a:avLst/>
            <a:gdLst/>
            <a:ahLst/>
            <a:cxnLst/>
            <a:rect l="l" t="t" r="r" b="b"/>
            <a:pathLst>
              <a:path w="3449710" h="7100653">
                <a:moveTo>
                  <a:pt x="0" y="0"/>
                </a:moveTo>
                <a:lnTo>
                  <a:pt x="3449710" y="0"/>
                </a:lnTo>
                <a:lnTo>
                  <a:pt x="3449710" y="7100653"/>
                </a:lnTo>
                <a:lnTo>
                  <a:pt x="0" y="71006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Freeform 13"/>
          <p:cNvSpPr/>
          <p:nvPr/>
        </p:nvSpPr>
        <p:spPr>
          <a:xfrm>
            <a:off x="14122261" y="2669343"/>
            <a:ext cx="3516707" cy="6437528"/>
          </a:xfrm>
          <a:custGeom>
            <a:avLst/>
            <a:gdLst/>
            <a:ahLst/>
            <a:cxnLst/>
            <a:rect l="l" t="t" r="r" b="b"/>
            <a:pathLst>
              <a:path w="3516707" h="6437528">
                <a:moveTo>
                  <a:pt x="0" y="0"/>
                </a:moveTo>
                <a:lnTo>
                  <a:pt x="3516707" y="0"/>
                </a:lnTo>
                <a:lnTo>
                  <a:pt x="3516707" y="6437528"/>
                </a:lnTo>
                <a:lnTo>
                  <a:pt x="0" y="64375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TextBox 14"/>
          <p:cNvSpPr txBox="1"/>
          <p:nvPr/>
        </p:nvSpPr>
        <p:spPr>
          <a:xfrm>
            <a:off x="2416202" y="887285"/>
            <a:ext cx="697763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Mockup</a:t>
            </a:r>
          </a:p>
        </p:txBody>
      </p:sp>
      <p:sp>
        <p:nvSpPr>
          <p:cNvPr id="15" name="Freeform 15"/>
          <p:cNvSpPr/>
          <p:nvPr/>
        </p:nvSpPr>
        <p:spPr>
          <a:xfrm rot="-5253110">
            <a:off x="13585452" y="8029381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2156007">
            <a:off x="-1904213" y="5352186"/>
            <a:ext cx="6168903" cy="4977243"/>
          </a:xfrm>
          <a:custGeom>
            <a:avLst/>
            <a:gdLst/>
            <a:ahLst/>
            <a:cxnLst/>
            <a:rect l="l" t="t" r="r" b="b"/>
            <a:pathLst>
              <a:path w="6168903" h="4977243">
                <a:moveTo>
                  <a:pt x="0" y="0"/>
                </a:moveTo>
                <a:lnTo>
                  <a:pt x="6168903" y="0"/>
                </a:lnTo>
                <a:lnTo>
                  <a:pt x="6168903" y="4977243"/>
                </a:lnTo>
                <a:lnTo>
                  <a:pt x="0" y="4977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5378324" y="2926445"/>
            <a:ext cx="12260644" cy="6911938"/>
          </a:xfrm>
          <a:custGeom>
            <a:avLst/>
            <a:gdLst/>
            <a:ahLst/>
            <a:cxnLst/>
            <a:rect l="l" t="t" r="r" b="b"/>
            <a:pathLst>
              <a:path w="12260644" h="6911938">
                <a:moveTo>
                  <a:pt x="0" y="0"/>
                </a:moveTo>
                <a:lnTo>
                  <a:pt x="12260644" y="0"/>
                </a:lnTo>
                <a:lnTo>
                  <a:pt x="12260644" y="6911938"/>
                </a:lnTo>
                <a:lnTo>
                  <a:pt x="0" y="69119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TextBox 12"/>
          <p:cNvSpPr txBox="1"/>
          <p:nvPr/>
        </p:nvSpPr>
        <p:spPr>
          <a:xfrm>
            <a:off x="2817135" y="857250"/>
            <a:ext cx="67938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Search Engin Optimization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67018" y="2754995"/>
            <a:ext cx="339692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Unlighthouse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-10056221">
            <a:off x="12853151" y="-1540824"/>
            <a:ext cx="7096776" cy="5725878"/>
          </a:xfrm>
          <a:custGeom>
            <a:avLst/>
            <a:gdLst/>
            <a:ahLst/>
            <a:cxnLst/>
            <a:rect l="l" t="t" r="r" b="b"/>
            <a:pathLst>
              <a:path w="7096776" h="5725878">
                <a:moveTo>
                  <a:pt x="0" y="0"/>
                </a:moveTo>
                <a:lnTo>
                  <a:pt x="7096776" y="0"/>
                </a:lnTo>
                <a:lnTo>
                  <a:pt x="7096776" y="5725877"/>
                </a:lnTo>
                <a:lnTo>
                  <a:pt x="0" y="5725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953028" y="2993568"/>
            <a:ext cx="5261036" cy="6264732"/>
          </a:xfrm>
          <a:custGeom>
            <a:avLst/>
            <a:gdLst/>
            <a:ahLst/>
            <a:cxnLst/>
            <a:rect l="l" t="t" r="r" b="b"/>
            <a:pathLst>
              <a:path w="5261036" h="6264732">
                <a:moveTo>
                  <a:pt x="0" y="0"/>
                </a:moveTo>
                <a:lnTo>
                  <a:pt x="5261036" y="0"/>
                </a:lnTo>
                <a:lnTo>
                  <a:pt x="5261036" y="6264732"/>
                </a:lnTo>
                <a:lnTo>
                  <a:pt x="0" y="62647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7383268" y="4077904"/>
            <a:ext cx="9876032" cy="845809"/>
          </a:xfrm>
          <a:custGeom>
            <a:avLst/>
            <a:gdLst/>
            <a:ahLst/>
            <a:cxnLst/>
            <a:rect l="l" t="t" r="r" b="b"/>
            <a:pathLst>
              <a:path w="9876032" h="845809">
                <a:moveTo>
                  <a:pt x="0" y="0"/>
                </a:moveTo>
                <a:lnTo>
                  <a:pt x="9876032" y="0"/>
                </a:lnTo>
                <a:lnTo>
                  <a:pt x="9876032" y="845809"/>
                </a:lnTo>
                <a:lnTo>
                  <a:pt x="0" y="8458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84" b="-1084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Freeform 13"/>
          <p:cNvSpPr/>
          <p:nvPr/>
        </p:nvSpPr>
        <p:spPr>
          <a:xfrm>
            <a:off x="7383268" y="6353248"/>
            <a:ext cx="9876032" cy="2123347"/>
          </a:xfrm>
          <a:custGeom>
            <a:avLst/>
            <a:gdLst/>
            <a:ahLst/>
            <a:cxnLst/>
            <a:rect l="l" t="t" r="r" b="b"/>
            <a:pathLst>
              <a:path w="9876032" h="2123347">
                <a:moveTo>
                  <a:pt x="0" y="0"/>
                </a:moveTo>
                <a:lnTo>
                  <a:pt x="9876032" y="0"/>
                </a:lnTo>
                <a:lnTo>
                  <a:pt x="9876032" y="2123346"/>
                </a:lnTo>
                <a:lnTo>
                  <a:pt x="0" y="21233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TextBox 14"/>
          <p:cNvSpPr txBox="1"/>
          <p:nvPr/>
        </p:nvSpPr>
        <p:spPr>
          <a:xfrm>
            <a:off x="2817135" y="857250"/>
            <a:ext cx="67938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Search Engin Optimization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2817135" y="2797791"/>
            <a:ext cx="12100904" cy="6988272"/>
          </a:xfrm>
          <a:custGeom>
            <a:avLst/>
            <a:gdLst/>
            <a:ahLst/>
            <a:cxnLst/>
            <a:rect l="l" t="t" r="r" b="b"/>
            <a:pathLst>
              <a:path w="12100904" h="6988272">
                <a:moveTo>
                  <a:pt x="0" y="0"/>
                </a:moveTo>
                <a:lnTo>
                  <a:pt x="12100905" y="0"/>
                </a:lnTo>
                <a:lnTo>
                  <a:pt x="12100905" y="6988272"/>
                </a:lnTo>
                <a:lnTo>
                  <a:pt x="0" y="6988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TextBox 11"/>
          <p:cNvSpPr txBox="1"/>
          <p:nvPr/>
        </p:nvSpPr>
        <p:spPr>
          <a:xfrm>
            <a:off x="2817135" y="857250"/>
            <a:ext cx="67938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User Experience</a:t>
            </a:r>
          </a:p>
        </p:txBody>
      </p:sp>
      <p:sp>
        <p:nvSpPr>
          <p:cNvPr id="12" name="Freeform 12"/>
          <p:cNvSpPr/>
          <p:nvPr/>
        </p:nvSpPr>
        <p:spPr>
          <a:xfrm rot="-4527747">
            <a:off x="13684517" y="5578014"/>
            <a:ext cx="6168903" cy="4977243"/>
          </a:xfrm>
          <a:custGeom>
            <a:avLst/>
            <a:gdLst/>
            <a:ahLst/>
            <a:cxnLst/>
            <a:rect l="l" t="t" r="r" b="b"/>
            <a:pathLst>
              <a:path w="6168903" h="4977243">
                <a:moveTo>
                  <a:pt x="0" y="0"/>
                </a:moveTo>
                <a:lnTo>
                  <a:pt x="6168903" y="0"/>
                </a:lnTo>
                <a:lnTo>
                  <a:pt x="6168903" y="4977244"/>
                </a:lnTo>
                <a:lnTo>
                  <a:pt x="0" y="49772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2156007">
            <a:off x="-1904213" y="5352186"/>
            <a:ext cx="6168903" cy="4977243"/>
          </a:xfrm>
          <a:custGeom>
            <a:avLst/>
            <a:gdLst/>
            <a:ahLst/>
            <a:cxnLst/>
            <a:rect l="l" t="t" r="r" b="b"/>
            <a:pathLst>
              <a:path w="6168903" h="4977243">
                <a:moveTo>
                  <a:pt x="0" y="0"/>
                </a:moveTo>
                <a:lnTo>
                  <a:pt x="6168903" y="0"/>
                </a:lnTo>
                <a:lnTo>
                  <a:pt x="6168903" y="4977243"/>
                </a:lnTo>
                <a:lnTo>
                  <a:pt x="0" y="4977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5757992" y="2588894"/>
            <a:ext cx="11301259" cy="1426784"/>
          </a:xfrm>
          <a:custGeom>
            <a:avLst/>
            <a:gdLst/>
            <a:ahLst/>
            <a:cxnLst/>
            <a:rect l="l" t="t" r="r" b="b"/>
            <a:pathLst>
              <a:path w="11301259" h="1426784">
                <a:moveTo>
                  <a:pt x="0" y="0"/>
                </a:moveTo>
                <a:lnTo>
                  <a:pt x="11301259" y="0"/>
                </a:lnTo>
                <a:lnTo>
                  <a:pt x="11301259" y="1426783"/>
                </a:lnTo>
                <a:lnTo>
                  <a:pt x="0" y="14267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5757992" y="5298277"/>
            <a:ext cx="11301259" cy="3023087"/>
          </a:xfrm>
          <a:custGeom>
            <a:avLst/>
            <a:gdLst/>
            <a:ahLst/>
            <a:cxnLst/>
            <a:rect l="l" t="t" r="r" b="b"/>
            <a:pathLst>
              <a:path w="11301259" h="3023087">
                <a:moveTo>
                  <a:pt x="0" y="0"/>
                </a:moveTo>
                <a:lnTo>
                  <a:pt x="11301259" y="0"/>
                </a:lnTo>
                <a:lnTo>
                  <a:pt x="11301259" y="3023087"/>
                </a:lnTo>
                <a:lnTo>
                  <a:pt x="0" y="30230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13"/>
          <p:cNvSpPr txBox="1"/>
          <p:nvPr/>
        </p:nvSpPr>
        <p:spPr>
          <a:xfrm>
            <a:off x="2817135" y="857250"/>
            <a:ext cx="67938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User Interface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41223" y="2729151"/>
            <a:ext cx="339692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WhoCanUse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43400" y="3445118"/>
            <a:ext cx="10591799" cy="5584582"/>
            <a:chOff x="0" y="0"/>
            <a:chExt cx="3124634" cy="510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24634" cy="510725"/>
            </a:xfrm>
            <a:custGeom>
              <a:avLst/>
              <a:gdLst/>
              <a:ahLst/>
              <a:cxnLst/>
              <a:rect l="l" t="t" r="r" b="b"/>
              <a:pathLst>
                <a:path w="3124634" h="510725">
                  <a:moveTo>
                    <a:pt x="0" y="0"/>
                  </a:moveTo>
                  <a:lnTo>
                    <a:pt x="3124634" y="0"/>
                  </a:lnTo>
                  <a:lnTo>
                    <a:pt x="3124634" y="510725"/>
                  </a:lnTo>
                  <a:lnTo>
                    <a:pt x="0" y="510725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124634" cy="54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48"/>
                </a:lnSpc>
              </a:pPr>
              <a:endParaRPr/>
            </a:p>
          </p:txBody>
        </p:sp>
      </p:grpSp>
      <p:grpSp>
        <p:nvGrpSpPr>
          <p:cNvPr id="20" name="Group 2">
            <a:extLst>
              <a:ext uri="{FF2B5EF4-FFF2-40B4-BE49-F238E27FC236}">
                <a16:creationId xmlns:a16="http://schemas.microsoft.com/office/drawing/2014/main" id="{F816CE82-7A2A-4546-B306-53B366D3B57C}"/>
              </a:ext>
            </a:extLst>
          </p:cNvPr>
          <p:cNvGrpSpPr/>
          <p:nvPr/>
        </p:nvGrpSpPr>
        <p:grpSpPr>
          <a:xfrm>
            <a:off x="1447800" y="495300"/>
            <a:ext cx="16611600" cy="1119867"/>
            <a:chOff x="0" y="0"/>
            <a:chExt cx="4334809" cy="294944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A2BAB609-9ABA-49BB-95C5-4473B4AE7C93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2108C5F4-E958-43B9-BC18-1B56B8F453A8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23" name="Group 5">
            <a:extLst>
              <a:ext uri="{FF2B5EF4-FFF2-40B4-BE49-F238E27FC236}">
                <a16:creationId xmlns:a16="http://schemas.microsoft.com/office/drawing/2014/main" id="{00CEAC57-AB9E-4EA6-9199-6407342DA7FB}"/>
              </a:ext>
            </a:extLst>
          </p:cNvPr>
          <p:cNvGrpSpPr/>
          <p:nvPr/>
        </p:nvGrpSpPr>
        <p:grpSpPr>
          <a:xfrm>
            <a:off x="2163600" y="796291"/>
            <a:ext cx="458606" cy="521553"/>
            <a:chOff x="0" y="-79801"/>
            <a:chExt cx="611475" cy="695404"/>
          </a:xfrm>
        </p:grpSpPr>
        <p:grpSp>
          <p:nvGrpSpPr>
            <p:cNvPr id="24" name="Group 6">
              <a:extLst>
                <a:ext uri="{FF2B5EF4-FFF2-40B4-BE49-F238E27FC236}">
                  <a16:creationId xmlns:a16="http://schemas.microsoft.com/office/drawing/2014/main" id="{FE01EC83-5D35-415C-9E4F-75F12363FC5F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A05913E2-02C6-4E8A-B9F4-B54E1569D425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7" name="TextBox 8">
                <a:extLst>
                  <a:ext uri="{FF2B5EF4-FFF2-40B4-BE49-F238E27FC236}">
                    <a16:creationId xmlns:a16="http://schemas.microsoft.com/office/drawing/2014/main" id="{BAC6B032-45A6-4C8E-AF78-103BDDBE2053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5" name="TextBox 9">
              <a:extLst>
                <a:ext uri="{FF2B5EF4-FFF2-40B4-BE49-F238E27FC236}">
                  <a16:creationId xmlns:a16="http://schemas.microsoft.com/office/drawing/2014/main" id="{DC59367B-23C4-41EB-A687-6B610FAB442E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28" name="TextBox 13">
            <a:extLst>
              <a:ext uri="{FF2B5EF4-FFF2-40B4-BE49-F238E27FC236}">
                <a16:creationId xmlns:a16="http://schemas.microsoft.com/office/drawing/2014/main" id="{C7CC0DC2-76A0-460F-96D0-223A0132F8D9}"/>
              </a:ext>
            </a:extLst>
          </p:cNvPr>
          <p:cNvSpPr txBox="1"/>
          <p:nvPr/>
        </p:nvSpPr>
        <p:spPr>
          <a:xfrm>
            <a:off x="3084697" y="590369"/>
            <a:ext cx="14300517" cy="76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sp>
        <p:nvSpPr>
          <p:cNvPr id="29" name="Freeform 10">
            <a:extLst>
              <a:ext uri="{FF2B5EF4-FFF2-40B4-BE49-F238E27FC236}">
                <a16:creationId xmlns:a16="http://schemas.microsoft.com/office/drawing/2014/main" id="{1DD5F6E5-E525-41E7-81F7-F1B47CC53AFF}"/>
              </a:ext>
            </a:extLst>
          </p:cNvPr>
          <p:cNvSpPr/>
          <p:nvPr/>
        </p:nvSpPr>
        <p:spPr>
          <a:xfrm rot="5400000">
            <a:off x="-2250108" y="-1224400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1A5F5DF9-1720-4318-BA9E-D1084A71ECD7}"/>
              </a:ext>
            </a:extLst>
          </p:cNvPr>
          <p:cNvSpPr txBox="1"/>
          <p:nvPr/>
        </p:nvSpPr>
        <p:spPr>
          <a:xfrm>
            <a:off x="2264756" y="2067068"/>
            <a:ext cx="15413644" cy="762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Respect du Réglement Général de la Protection des Données</a:t>
            </a:r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6ED12EBC-7139-4706-8D43-6AE594154C0A}"/>
              </a:ext>
            </a:extLst>
          </p:cNvPr>
          <p:cNvSpPr txBox="1"/>
          <p:nvPr/>
        </p:nvSpPr>
        <p:spPr>
          <a:xfrm>
            <a:off x="6172200" y="6819900"/>
            <a:ext cx="7772400" cy="762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Droit à l’oubli et de rectification</a:t>
            </a:r>
          </a:p>
        </p:txBody>
      </p:sp>
      <p:sp>
        <p:nvSpPr>
          <p:cNvPr id="32" name="TextBox 15">
            <a:extLst>
              <a:ext uri="{FF2B5EF4-FFF2-40B4-BE49-F238E27FC236}">
                <a16:creationId xmlns:a16="http://schemas.microsoft.com/office/drawing/2014/main" id="{B6B08D85-16F6-40AD-954D-760D5F8C9E2D}"/>
              </a:ext>
            </a:extLst>
          </p:cNvPr>
          <p:cNvSpPr txBox="1"/>
          <p:nvPr/>
        </p:nvSpPr>
        <p:spPr>
          <a:xfrm>
            <a:off x="6172200" y="4385073"/>
            <a:ext cx="7772400" cy="762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Minimisation des données</a:t>
            </a:r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D89FC08E-0C3E-4096-B58F-EA6397B7AF7B}"/>
              </a:ext>
            </a:extLst>
          </p:cNvPr>
          <p:cNvSpPr txBox="1"/>
          <p:nvPr/>
        </p:nvSpPr>
        <p:spPr>
          <a:xfrm>
            <a:off x="6172200" y="5564391"/>
            <a:ext cx="7772400" cy="762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Droit d’accès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2156007">
            <a:off x="-1904213" y="5352186"/>
            <a:ext cx="6168903" cy="4977243"/>
          </a:xfrm>
          <a:custGeom>
            <a:avLst/>
            <a:gdLst/>
            <a:ahLst/>
            <a:cxnLst/>
            <a:rect l="l" t="t" r="r" b="b"/>
            <a:pathLst>
              <a:path w="6168903" h="4977243">
                <a:moveTo>
                  <a:pt x="0" y="0"/>
                </a:moveTo>
                <a:lnTo>
                  <a:pt x="6168903" y="0"/>
                </a:lnTo>
                <a:lnTo>
                  <a:pt x="6168903" y="4977243"/>
                </a:lnTo>
                <a:lnTo>
                  <a:pt x="0" y="4977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TextBox 11"/>
          <p:cNvSpPr txBox="1"/>
          <p:nvPr/>
        </p:nvSpPr>
        <p:spPr>
          <a:xfrm>
            <a:off x="2732765" y="790575"/>
            <a:ext cx="13733345" cy="1119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153"/>
              </a:lnSpc>
            </a:pPr>
            <a:r>
              <a:rPr lang="en-US" sz="6538" b="1" dirty="0" err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Modèle</a:t>
            </a:r>
            <a:r>
              <a:rPr lang="en-US" sz="6538" b="1" dirty="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</a:t>
            </a:r>
            <a:r>
              <a:rPr lang="en-US" sz="6538" b="1" dirty="0" err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Logique</a:t>
            </a:r>
            <a:r>
              <a:rPr lang="en-US" sz="6538" b="1" dirty="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de Données</a:t>
            </a:r>
          </a:p>
        </p:txBody>
      </p:sp>
      <p:sp>
        <p:nvSpPr>
          <p:cNvPr id="12" name="Freeform 12"/>
          <p:cNvSpPr/>
          <p:nvPr/>
        </p:nvSpPr>
        <p:spPr>
          <a:xfrm>
            <a:off x="4526764" y="2177097"/>
            <a:ext cx="11177246" cy="7879959"/>
          </a:xfrm>
          <a:custGeom>
            <a:avLst/>
            <a:gdLst/>
            <a:ahLst/>
            <a:cxnLst/>
            <a:rect l="l" t="t" r="r" b="b"/>
            <a:pathLst>
              <a:path w="11177246" h="7879959">
                <a:moveTo>
                  <a:pt x="0" y="0"/>
                </a:moveTo>
                <a:lnTo>
                  <a:pt x="11177246" y="0"/>
                </a:lnTo>
                <a:lnTo>
                  <a:pt x="11177246" y="7879959"/>
                </a:lnTo>
                <a:lnTo>
                  <a:pt x="0" y="78799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817135" y="857250"/>
            <a:ext cx="14300517" cy="76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Home page</a:t>
            </a:r>
          </a:p>
        </p:txBody>
      </p:sp>
      <p:sp>
        <p:nvSpPr>
          <p:cNvPr id="14" name="Freeform 14"/>
          <p:cNvSpPr/>
          <p:nvPr/>
        </p:nvSpPr>
        <p:spPr>
          <a:xfrm rot="-5253110">
            <a:off x="13738662" y="8045859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FDF2690C-4F77-4AD4-90AF-16305697C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0" y="2489532"/>
            <a:ext cx="8266368" cy="3003767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13335C3E-06B0-4443-A895-4F11C6F9D8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641" y="2471311"/>
            <a:ext cx="4344006" cy="6106377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E7281A20-E951-4D80-B3C5-0BA780C4BC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1600" y="5936885"/>
            <a:ext cx="8458200" cy="359257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1956" y="1155788"/>
            <a:ext cx="7015963" cy="7846078"/>
            <a:chOff x="0" y="0"/>
            <a:chExt cx="567817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-154940"/>
              <a:ext cx="5678170" cy="6511290"/>
            </a:xfrm>
            <a:custGeom>
              <a:avLst/>
              <a:gdLst/>
              <a:ahLst/>
              <a:cxnLst/>
              <a:rect l="l" t="t" r="r" b="b"/>
              <a:pathLst>
                <a:path w="5678170" h="6511290">
                  <a:moveTo>
                    <a:pt x="3619500" y="1670050"/>
                  </a:moveTo>
                  <a:cubicBezTo>
                    <a:pt x="2368550" y="1837690"/>
                    <a:pt x="1163320" y="2434590"/>
                    <a:pt x="0" y="3444240"/>
                  </a:cubicBezTo>
                  <a:lnTo>
                    <a:pt x="0" y="1811020"/>
                  </a:lnTo>
                  <a:cubicBezTo>
                    <a:pt x="991870" y="988060"/>
                    <a:pt x="1995170" y="462280"/>
                    <a:pt x="3006090" y="201930"/>
                  </a:cubicBezTo>
                  <a:cubicBezTo>
                    <a:pt x="3790950" y="0"/>
                    <a:pt x="4591050" y="472440"/>
                    <a:pt x="4792980" y="1257300"/>
                  </a:cubicBezTo>
                  <a:cubicBezTo>
                    <a:pt x="4823460" y="1376680"/>
                    <a:pt x="4839970" y="1499870"/>
                    <a:pt x="4839970" y="1623060"/>
                  </a:cubicBezTo>
                  <a:lnTo>
                    <a:pt x="4839970" y="1852930"/>
                  </a:lnTo>
                  <a:cubicBezTo>
                    <a:pt x="4839970" y="2170430"/>
                    <a:pt x="4662170" y="2461260"/>
                    <a:pt x="4380230" y="2606040"/>
                  </a:cubicBezTo>
                  <a:cubicBezTo>
                    <a:pt x="4673600" y="2552700"/>
                    <a:pt x="4954270" y="2748280"/>
                    <a:pt x="5007610" y="3041650"/>
                  </a:cubicBezTo>
                  <a:cubicBezTo>
                    <a:pt x="5013960" y="3073400"/>
                    <a:pt x="5016500" y="3105150"/>
                    <a:pt x="5016500" y="3138170"/>
                  </a:cubicBezTo>
                  <a:lnTo>
                    <a:pt x="5016500" y="3487420"/>
                  </a:lnTo>
                  <a:cubicBezTo>
                    <a:pt x="5016500" y="3689350"/>
                    <a:pt x="4904740" y="3873500"/>
                    <a:pt x="4725670" y="3966210"/>
                  </a:cubicBezTo>
                  <a:lnTo>
                    <a:pt x="3671570" y="4514850"/>
                  </a:lnTo>
                  <a:cubicBezTo>
                    <a:pt x="4361180" y="4356100"/>
                    <a:pt x="5034280" y="4130040"/>
                    <a:pt x="5678170" y="3839210"/>
                  </a:cubicBezTo>
                  <a:lnTo>
                    <a:pt x="5678170" y="5599430"/>
                  </a:lnTo>
                  <a:cubicBezTo>
                    <a:pt x="4251960" y="6193790"/>
                    <a:pt x="2849880" y="6497320"/>
                    <a:pt x="1469390" y="6507480"/>
                  </a:cubicBezTo>
                  <a:cubicBezTo>
                    <a:pt x="1061720" y="6511290"/>
                    <a:pt x="727710" y="6183630"/>
                    <a:pt x="725170" y="5775960"/>
                  </a:cubicBezTo>
                  <a:cubicBezTo>
                    <a:pt x="725170" y="5773420"/>
                    <a:pt x="725170" y="5772150"/>
                    <a:pt x="725170" y="5769610"/>
                  </a:cubicBezTo>
                  <a:lnTo>
                    <a:pt x="725170" y="5171440"/>
                  </a:lnTo>
                  <a:cubicBezTo>
                    <a:pt x="725170" y="4895850"/>
                    <a:pt x="878840" y="4644390"/>
                    <a:pt x="1122680" y="4517390"/>
                  </a:cubicBezTo>
                  <a:cubicBezTo>
                    <a:pt x="782320" y="4578350"/>
                    <a:pt x="457200" y="4353560"/>
                    <a:pt x="396240" y="4013200"/>
                  </a:cubicBezTo>
                  <a:cubicBezTo>
                    <a:pt x="389890" y="3976370"/>
                    <a:pt x="386080" y="3939540"/>
                    <a:pt x="386080" y="3901440"/>
                  </a:cubicBezTo>
                  <a:lnTo>
                    <a:pt x="386080" y="3840480"/>
                  </a:lnTo>
                  <a:cubicBezTo>
                    <a:pt x="386080" y="3525520"/>
                    <a:pt x="562610" y="3237230"/>
                    <a:pt x="842010" y="3093720"/>
                  </a:cubicBezTo>
                  <a:lnTo>
                    <a:pt x="3619500" y="1670050"/>
                  </a:lnTo>
                  <a:close/>
                </a:path>
              </a:pathLst>
            </a:custGeom>
            <a:blipFill>
              <a:blip r:embed="rId2"/>
              <a:stretch>
                <a:fillRect l="-5935" r="-5935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147918" y="3127734"/>
            <a:ext cx="9007832" cy="6249234"/>
            <a:chOff x="0" y="0"/>
            <a:chExt cx="2372433" cy="164588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72433" cy="1645889"/>
            </a:xfrm>
            <a:custGeom>
              <a:avLst/>
              <a:gdLst/>
              <a:ahLst/>
              <a:cxnLst/>
              <a:rect l="l" t="t" r="r" b="b"/>
              <a:pathLst>
                <a:path w="2372433" h="1645889">
                  <a:moveTo>
                    <a:pt x="0" y="0"/>
                  </a:moveTo>
                  <a:lnTo>
                    <a:pt x="2372433" y="0"/>
                  </a:lnTo>
                  <a:lnTo>
                    <a:pt x="2372433" y="1645889"/>
                  </a:lnTo>
                  <a:lnTo>
                    <a:pt x="0" y="164588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76200"/>
              <a:ext cx="2372433" cy="17220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462452" y="537099"/>
            <a:ext cx="11560463" cy="2078647"/>
            <a:chOff x="0" y="0"/>
            <a:chExt cx="3044731" cy="54746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918615" y="1025001"/>
            <a:ext cx="458606" cy="497153"/>
            <a:chOff x="0" y="0"/>
            <a:chExt cx="611475" cy="662871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8194310" y="3350865"/>
            <a:ext cx="6624041" cy="5802971"/>
          </a:xfrm>
          <a:custGeom>
            <a:avLst/>
            <a:gdLst/>
            <a:ahLst/>
            <a:cxnLst/>
            <a:rect l="l" t="t" r="r" b="b"/>
            <a:pathLst>
              <a:path w="6624041" h="5802971">
                <a:moveTo>
                  <a:pt x="0" y="0"/>
                </a:moveTo>
                <a:lnTo>
                  <a:pt x="6624042" y="0"/>
                </a:lnTo>
                <a:lnTo>
                  <a:pt x="6624042" y="5802971"/>
                </a:lnTo>
                <a:lnTo>
                  <a:pt x="0" y="58029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6" name="TextBox 16"/>
          <p:cNvSpPr txBox="1"/>
          <p:nvPr/>
        </p:nvSpPr>
        <p:spPr>
          <a:xfrm>
            <a:off x="7610327" y="883910"/>
            <a:ext cx="10204184" cy="1731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34"/>
              </a:lnSpc>
            </a:pPr>
            <a:r>
              <a:rPr lang="en-US" sz="6538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ARCHITECTURE </a:t>
            </a:r>
          </a:p>
          <a:p>
            <a:pPr algn="l">
              <a:lnSpc>
                <a:spcPts val="6734"/>
              </a:lnSpc>
            </a:pPr>
            <a:r>
              <a:rPr lang="en-US" sz="6538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LOGICIELLE</a:t>
            </a:r>
          </a:p>
        </p:txBody>
      </p:sp>
      <p:sp>
        <p:nvSpPr>
          <p:cNvPr id="17" name="Freeform 17"/>
          <p:cNvSpPr/>
          <p:nvPr/>
        </p:nvSpPr>
        <p:spPr>
          <a:xfrm rot="-7551552">
            <a:off x="15236241" y="6738114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756929" y="2467282"/>
            <a:ext cx="4109518" cy="7241027"/>
          </a:xfrm>
          <a:custGeom>
            <a:avLst/>
            <a:gdLst/>
            <a:ahLst/>
            <a:cxnLst/>
            <a:rect l="l" t="t" r="r" b="b"/>
            <a:pathLst>
              <a:path w="4109518" h="7241027">
                <a:moveTo>
                  <a:pt x="0" y="0"/>
                </a:moveTo>
                <a:lnTo>
                  <a:pt x="4109518" y="0"/>
                </a:lnTo>
                <a:lnTo>
                  <a:pt x="4109518" y="7241027"/>
                </a:lnTo>
                <a:lnTo>
                  <a:pt x="0" y="7241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6013261" y="3653185"/>
            <a:ext cx="4879019" cy="4869222"/>
          </a:xfrm>
          <a:custGeom>
            <a:avLst/>
            <a:gdLst/>
            <a:ahLst/>
            <a:cxnLst/>
            <a:rect l="l" t="t" r="r" b="b"/>
            <a:pathLst>
              <a:path w="4879019" h="4869222">
                <a:moveTo>
                  <a:pt x="0" y="0"/>
                </a:moveTo>
                <a:lnTo>
                  <a:pt x="4879019" y="0"/>
                </a:lnTo>
                <a:lnTo>
                  <a:pt x="4879019" y="4869222"/>
                </a:lnTo>
                <a:lnTo>
                  <a:pt x="0" y="48692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11887632" y="2819142"/>
            <a:ext cx="5230020" cy="5904527"/>
          </a:xfrm>
          <a:custGeom>
            <a:avLst/>
            <a:gdLst/>
            <a:ahLst/>
            <a:cxnLst/>
            <a:rect l="l" t="t" r="r" b="b"/>
            <a:pathLst>
              <a:path w="5230020" h="5904527">
                <a:moveTo>
                  <a:pt x="0" y="0"/>
                </a:moveTo>
                <a:lnTo>
                  <a:pt x="5230020" y="0"/>
                </a:lnTo>
                <a:lnTo>
                  <a:pt x="5230020" y="5904527"/>
                </a:lnTo>
                <a:lnTo>
                  <a:pt x="0" y="5904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13"/>
          <p:cNvSpPr txBox="1"/>
          <p:nvPr/>
        </p:nvSpPr>
        <p:spPr>
          <a:xfrm>
            <a:off x="2817135" y="857250"/>
            <a:ext cx="14300517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Gestion dynamique des pages d’expositions</a:t>
            </a:r>
          </a:p>
        </p:txBody>
      </p:sp>
      <p:sp>
        <p:nvSpPr>
          <p:cNvPr id="14" name="Freeform 14"/>
          <p:cNvSpPr/>
          <p:nvPr/>
        </p:nvSpPr>
        <p:spPr>
          <a:xfrm rot="-5253110">
            <a:off x="13738662" y="8045859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03096" y="887561"/>
            <a:ext cx="9754579" cy="7126598"/>
            <a:chOff x="0" y="0"/>
            <a:chExt cx="2569107" cy="18769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9107" cy="1876964"/>
            </a:xfrm>
            <a:custGeom>
              <a:avLst/>
              <a:gdLst/>
              <a:ahLst/>
              <a:cxnLst/>
              <a:rect l="l" t="t" r="r" b="b"/>
              <a:pathLst>
                <a:path w="2569107" h="1876964">
                  <a:moveTo>
                    <a:pt x="0" y="0"/>
                  </a:moveTo>
                  <a:lnTo>
                    <a:pt x="2569107" y="0"/>
                  </a:lnTo>
                  <a:lnTo>
                    <a:pt x="2569107" y="1876964"/>
                  </a:lnTo>
                  <a:lnTo>
                    <a:pt x="0" y="1876964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69107" cy="1915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4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2995939">
            <a:off x="-1025021" y="-142655"/>
            <a:ext cx="6320501" cy="4391725"/>
          </a:xfrm>
          <a:custGeom>
            <a:avLst/>
            <a:gdLst/>
            <a:ahLst/>
            <a:cxnLst/>
            <a:rect l="l" t="t" r="r" b="b"/>
            <a:pathLst>
              <a:path w="6320501" h="4391725">
                <a:moveTo>
                  <a:pt x="0" y="0"/>
                </a:moveTo>
                <a:lnTo>
                  <a:pt x="6320502" y="0"/>
                </a:lnTo>
                <a:lnTo>
                  <a:pt x="6320502" y="4391725"/>
                </a:lnTo>
                <a:lnTo>
                  <a:pt x="0" y="4391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6037407" y="3366046"/>
            <a:ext cx="458606" cy="497153"/>
            <a:chOff x="0" y="0"/>
            <a:chExt cx="611475" cy="66287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037407" y="3958449"/>
            <a:ext cx="458606" cy="497153"/>
            <a:chOff x="0" y="0"/>
            <a:chExt cx="611475" cy="662871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037407" y="4560378"/>
            <a:ext cx="458606" cy="497153"/>
            <a:chOff x="0" y="0"/>
            <a:chExt cx="611475" cy="662871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027882" y="5167069"/>
            <a:ext cx="458606" cy="497153"/>
            <a:chOff x="0" y="0"/>
            <a:chExt cx="611475" cy="66287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037407" y="5866108"/>
            <a:ext cx="458606" cy="497153"/>
            <a:chOff x="0" y="0"/>
            <a:chExt cx="611475" cy="662871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849918" y="6496611"/>
            <a:ext cx="814535" cy="473659"/>
            <a:chOff x="0" y="0"/>
            <a:chExt cx="1086046" cy="631546"/>
          </a:xfrm>
        </p:grpSpPr>
        <p:grpSp>
          <p:nvGrpSpPr>
            <p:cNvPr id="32" name="Group 32"/>
            <p:cNvGrpSpPr/>
            <p:nvPr/>
          </p:nvGrpSpPr>
          <p:grpSpPr>
            <a:xfrm>
              <a:off x="237286" y="0"/>
              <a:ext cx="611475" cy="610136"/>
              <a:chOff x="0" y="0"/>
              <a:chExt cx="900098" cy="898127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0" y="-101813"/>
              <a:ext cx="1086046" cy="733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2"/>
                </a:lnSpc>
              </a:pPr>
              <a:r>
                <a:rPr lang="en-US" sz="3001" spc="-489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6027882" y="7065521"/>
            <a:ext cx="458606" cy="497153"/>
            <a:chOff x="0" y="0"/>
            <a:chExt cx="611475" cy="662871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41" name="Freeform 41"/>
          <p:cNvSpPr/>
          <p:nvPr/>
        </p:nvSpPr>
        <p:spPr>
          <a:xfrm>
            <a:off x="13896054" y="6071864"/>
            <a:ext cx="4098844" cy="4150080"/>
          </a:xfrm>
          <a:custGeom>
            <a:avLst/>
            <a:gdLst/>
            <a:ahLst/>
            <a:cxnLst/>
            <a:rect l="l" t="t" r="r" b="b"/>
            <a:pathLst>
              <a:path w="4098844" h="4150080">
                <a:moveTo>
                  <a:pt x="0" y="0"/>
                </a:moveTo>
                <a:lnTo>
                  <a:pt x="4098844" y="0"/>
                </a:lnTo>
                <a:lnTo>
                  <a:pt x="4098844" y="4150080"/>
                </a:lnTo>
                <a:lnTo>
                  <a:pt x="0" y="4150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2" name="TextBox 42"/>
          <p:cNvSpPr txBox="1"/>
          <p:nvPr/>
        </p:nvSpPr>
        <p:spPr>
          <a:xfrm>
            <a:off x="5283616" y="1723207"/>
            <a:ext cx="7244351" cy="954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61"/>
              </a:lnSpc>
            </a:pPr>
            <a:r>
              <a:rPr lang="en-US" sz="6457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INTRODUCTION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851563" y="3250325"/>
            <a:ext cx="4278632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Présentation du projet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851563" y="3852251"/>
            <a:ext cx="7404915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Fonctionnalités et technologies utilisées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851563" y="4454177"/>
            <a:ext cx="3213126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Gestion de projet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851563" y="5056103"/>
            <a:ext cx="5897413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Maquette et choix ux / ui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851563" y="6363572"/>
            <a:ext cx="4141652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Architecture logicielle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851563" y="6965498"/>
            <a:ext cx="3670539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851563" y="5689939"/>
            <a:ext cx="5897413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 dirty="0" err="1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Modèle</a:t>
            </a:r>
            <a:r>
              <a:rPr lang="en-US" sz="33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 </a:t>
            </a:r>
            <a:r>
              <a:rPr lang="en-US" sz="3302" dirty="0" err="1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Logique</a:t>
            </a:r>
            <a:r>
              <a:rPr lang="en-US" sz="33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 de Données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-2474668" y="-979730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6337709" y="2367616"/>
            <a:ext cx="11301259" cy="932354"/>
          </a:xfrm>
          <a:custGeom>
            <a:avLst/>
            <a:gdLst/>
            <a:ahLst/>
            <a:cxnLst/>
            <a:rect l="l" t="t" r="r" b="b"/>
            <a:pathLst>
              <a:path w="11301259" h="932354">
                <a:moveTo>
                  <a:pt x="0" y="0"/>
                </a:moveTo>
                <a:lnTo>
                  <a:pt x="11301259" y="0"/>
                </a:lnTo>
                <a:lnTo>
                  <a:pt x="11301259" y="932354"/>
                </a:lnTo>
                <a:lnTo>
                  <a:pt x="0" y="9323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6337709" y="4588286"/>
            <a:ext cx="8560850" cy="922897"/>
          </a:xfrm>
          <a:custGeom>
            <a:avLst/>
            <a:gdLst/>
            <a:ahLst/>
            <a:cxnLst/>
            <a:rect l="l" t="t" r="r" b="b"/>
            <a:pathLst>
              <a:path w="8560850" h="922897">
                <a:moveTo>
                  <a:pt x="0" y="0"/>
                </a:moveTo>
                <a:lnTo>
                  <a:pt x="8560850" y="0"/>
                </a:lnTo>
                <a:lnTo>
                  <a:pt x="8560850" y="922897"/>
                </a:lnTo>
                <a:lnTo>
                  <a:pt x="0" y="9228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0915" b="-1599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Freeform 13"/>
          <p:cNvSpPr/>
          <p:nvPr/>
        </p:nvSpPr>
        <p:spPr>
          <a:xfrm>
            <a:off x="2583215" y="7549197"/>
            <a:ext cx="11301259" cy="1892961"/>
          </a:xfrm>
          <a:custGeom>
            <a:avLst/>
            <a:gdLst/>
            <a:ahLst/>
            <a:cxnLst/>
            <a:rect l="l" t="t" r="r" b="b"/>
            <a:pathLst>
              <a:path w="11301259" h="1892961">
                <a:moveTo>
                  <a:pt x="0" y="0"/>
                </a:moveTo>
                <a:lnTo>
                  <a:pt x="11301259" y="0"/>
                </a:lnTo>
                <a:lnTo>
                  <a:pt x="11301259" y="1892961"/>
                </a:lnTo>
                <a:lnTo>
                  <a:pt x="0" y="18929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TextBox 14"/>
          <p:cNvSpPr txBox="1"/>
          <p:nvPr/>
        </p:nvSpPr>
        <p:spPr>
          <a:xfrm>
            <a:off x="2817135" y="857250"/>
            <a:ext cx="67938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41223" y="2442720"/>
            <a:ext cx="339692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Faille XSS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41223" y="4649752"/>
            <a:ext cx="339692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Faille CRSF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41223" y="6463700"/>
            <a:ext cx="980909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Attaque par force brute /dictionnaire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-2466599" y="-1064749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sp>
        <p:nvSpPr>
          <p:cNvPr id="11" name="Freeform 11"/>
          <p:cNvSpPr/>
          <p:nvPr/>
        </p:nvSpPr>
        <p:spPr>
          <a:xfrm>
            <a:off x="2690579" y="3319530"/>
            <a:ext cx="14222382" cy="6613408"/>
          </a:xfrm>
          <a:custGeom>
            <a:avLst/>
            <a:gdLst/>
            <a:ahLst/>
            <a:cxnLst/>
            <a:rect l="l" t="t" r="r" b="b"/>
            <a:pathLst>
              <a:path w="14222382" h="6613408">
                <a:moveTo>
                  <a:pt x="0" y="0"/>
                </a:moveTo>
                <a:lnTo>
                  <a:pt x="14222382" y="0"/>
                </a:lnTo>
                <a:lnTo>
                  <a:pt x="14222382" y="6613407"/>
                </a:lnTo>
                <a:lnTo>
                  <a:pt x="0" y="66134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TextBox 12"/>
          <p:cNvSpPr txBox="1"/>
          <p:nvPr/>
        </p:nvSpPr>
        <p:spPr>
          <a:xfrm>
            <a:off x="2817135" y="857250"/>
            <a:ext cx="67938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41223" y="2169658"/>
            <a:ext cx="339692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Injection SQL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03096" y="1246136"/>
            <a:ext cx="9754579" cy="6725837"/>
            <a:chOff x="0" y="0"/>
            <a:chExt cx="2569107" cy="17714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9107" cy="1771414"/>
            </a:xfrm>
            <a:custGeom>
              <a:avLst/>
              <a:gdLst/>
              <a:ahLst/>
              <a:cxnLst/>
              <a:rect l="l" t="t" r="r" b="b"/>
              <a:pathLst>
                <a:path w="2569107" h="1771414">
                  <a:moveTo>
                    <a:pt x="0" y="0"/>
                  </a:moveTo>
                  <a:lnTo>
                    <a:pt x="2569107" y="0"/>
                  </a:lnTo>
                  <a:lnTo>
                    <a:pt x="2569107" y="1771414"/>
                  </a:lnTo>
                  <a:lnTo>
                    <a:pt x="0" y="1771414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69107" cy="18095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4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2995939">
            <a:off x="-1025021" y="-142655"/>
            <a:ext cx="6320501" cy="4391725"/>
          </a:xfrm>
          <a:custGeom>
            <a:avLst/>
            <a:gdLst/>
            <a:ahLst/>
            <a:cxnLst/>
            <a:rect l="l" t="t" r="r" b="b"/>
            <a:pathLst>
              <a:path w="6320501" h="4391725">
                <a:moveTo>
                  <a:pt x="0" y="0"/>
                </a:moveTo>
                <a:lnTo>
                  <a:pt x="6320502" y="0"/>
                </a:lnTo>
                <a:lnTo>
                  <a:pt x="6320502" y="4391725"/>
                </a:lnTo>
                <a:lnTo>
                  <a:pt x="0" y="4391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TextBox 6"/>
          <p:cNvSpPr txBox="1"/>
          <p:nvPr/>
        </p:nvSpPr>
        <p:spPr>
          <a:xfrm>
            <a:off x="5283616" y="2081783"/>
            <a:ext cx="7244351" cy="954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61"/>
              </a:lnSpc>
            </a:pPr>
            <a:r>
              <a:rPr lang="en-US" sz="6457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54688" y="4129630"/>
            <a:ext cx="7953422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i="1">
                <a:solidFill>
                  <a:srgbClr val="000000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"L’art construit des ponts là où la guerre dresse des murs."</a:t>
            </a:r>
          </a:p>
          <a:p>
            <a:pPr algn="ctr">
              <a:lnSpc>
                <a:spcPts val="3499"/>
              </a:lnSpc>
            </a:pPr>
            <a:r>
              <a:rPr lang="en-US" sz="2499" i="1">
                <a:solidFill>
                  <a:srgbClr val="000000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Anonyme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807232">
            <a:off x="10752155" y="1445807"/>
            <a:ext cx="9943320" cy="8022549"/>
          </a:xfrm>
          <a:custGeom>
            <a:avLst/>
            <a:gdLst/>
            <a:ahLst/>
            <a:cxnLst/>
            <a:rect l="l" t="t" r="r" b="b"/>
            <a:pathLst>
              <a:path w="9943320" h="8022549">
                <a:moveTo>
                  <a:pt x="0" y="0"/>
                </a:moveTo>
                <a:lnTo>
                  <a:pt x="9943319" y="0"/>
                </a:lnTo>
                <a:lnTo>
                  <a:pt x="9943319" y="8022549"/>
                </a:lnTo>
                <a:lnTo>
                  <a:pt x="0" y="8022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4997579" y="783274"/>
            <a:ext cx="6238591" cy="1498713"/>
            <a:chOff x="0" y="0"/>
            <a:chExt cx="1643086" cy="3947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43086" cy="394723"/>
            </a:xfrm>
            <a:custGeom>
              <a:avLst/>
              <a:gdLst/>
              <a:ahLst/>
              <a:cxnLst/>
              <a:rect l="l" t="t" r="r" b="b"/>
              <a:pathLst>
                <a:path w="1643086" h="394723">
                  <a:moveTo>
                    <a:pt x="0" y="0"/>
                  </a:moveTo>
                  <a:lnTo>
                    <a:pt x="1643086" y="0"/>
                  </a:lnTo>
                  <a:lnTo>
                    <a:pt x="1643086" y="394723"/>
                  </a:lnTo>
                  <a:lnTo>
                    <a:pt x="0" y="39472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1643086" cy="470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4303617">
            <a:off x="-3257557" y="5164247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7"/>
                </a:lnTo>
                <a:lnTo>
                  <a:pt x="0" y="6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7" name="Group 7"/>
          <p:cNvGrpSpPr/>
          <p:nvPr/>
        </p:nvGrpSpPr>
        <p:grpSpPr>
          <a:xfrm>
            <a:off x="5877615" y="1333759"/>
            <a:ext cx="458606" cy="497153"/>
            <a:chOff x="0" y="0"/>
            <a:chExt cx="611475" cy="662871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997579" y="3274245"/>
            <a:ext cx="6238591" cy="3764485"/>
            <a:chOff x="0" y="0"/>
            <a:chExt cx="1643086" cy="99146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43086" cy="991469"/>
            </a:xfrm>
            <a:custGeom>
              <a:avLst/>
              <a:gdLst/>
              <a:ahLst/>
              <a:cxnLst/>
              <a:rect l="l" t="t" r="r" b="b"/>
              <a:pathLst>
                <a:path w="1643086" h="991469">
                  <a:moveTo>
                    <a:pt x="0" y="0"/>
                  </a:moveTo>
                  <a:lnTo>
                    <a:pt x="1643086" y="0"/>
                  </a:lnTo>
                  <a:lnTo>
                    <a:pt x="1643086" y="991469"/>
                  </a:lnTo>
                  <a:lnTo>
                    <a:pt x="0" y="99146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1643086" cy="1067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3437696" y="6764270"/>
            <a:ext cx="3652798" cy="3662861"/>
          </a:xfrm>
          <a:custGeom>
            <a:avLst/>
            <a:gdLst/>
            <a:ahLst/>
            <a:cxnLst/>
            <a:rect l="l" t="t" r="r" b="b"/>
            <a:pathLst>
              <a:path w="3652798" h="3662861">
                <a:moveTo>
                  <a:pt x="0" y="0"/>
                </a:moveTo>
                <a:lnTo>
                  <a:pt x="3652799" y="0"/>
                </a:lnTo>
                <a:lnTo>
                  <a:pt x="3652799" y="3662861"/>
                </a:lnTo>
                <a:lnTo>
                  <a:pt x="0" y="36628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6" name="TextBox 16"/>
          <p:cNvSpPr txBox="1"/>
          <p:nvPr/>
        </p:nvSpPr>
        <p:spPr>
          <a:xfrm>
            <a:off x="6569327" y="1192668"/>
            <a:ext cx="4666843" cy="884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34"/>
              </a:lnSpc>
            </a:pPr>
            <a:r>
              <a:rPr lang="en-US" sz="6538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PROJET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06758" y="4030872"/>
            <a:ext cx="3377408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Origine</a:t>
            </a:r>
          </a:p>
          <a:p>
            <a:pPr algn="just">
              <a:lnSpc>
                <a:spcPts val="3642"/>
              </a:lnSpc>
            </a:pPr>
            <a:endParaRPr lang="en-US" sz="4500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Benchmark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762304"/>
            <a:ext cx="4054228" cy="9059726"/>
          </a:xfrm>
          <a:custGeom>
            <a:avLst/>
            <a:gdLst/>
            <a:ahLst/>
            <a:cxnLst/>
            <a:rect l="l" t="t" r="r" b="b"/>
            <a:pathLst>
              <a:path w="4054228" h="9059726">
                <a:moveTo>
                  <a:pt x="0" y="0"/>
                </a:moveTo>
                <a:lnTo>
                  <a:pt x="4054228" y="0"/>
                </a:lnTo>
                <a:lnTo>
                  <a:pt x="4054228" y="9059726"/>
                </a:lnTo>
                <a:lnTo>
                  <a:pt x="0" y="9059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6004379" y="464970"/>
            <a:ext cx="4678530" cy="9357060"/>
          </a:xfrm>
          <a:custGeom>
            <a:avLst/>
            <a:gdLst/>
            <a:ahLst/>
            <a:cxnLst/>
            <a:rect l="l" t="t" r="r" b="b"/>
            <a:pathLst>
              <a:path w="4678530" h="9357060">
                <a:moveTo>
                  <a:pt x="0" y="0"/>
                </a:moveTo>
                <a:lnTo>
                  <a:pt x="4678530" y="0"/>
                </a:lnTo>
                <a:lnTo>
                  <a:pt x="4678530" y="9357060"/>
                </a:lnTo>
                <a:lnTo>
                  <a:pt x="0" y="9357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11464414" y="3114183"/>
            <a:ext cx="5794886" cy="5699497"/>
          </a:xfrm>
          <a:custGeom>
            <a:avLst/>
            <a:gdLst/>
            <a:ahLst/>
            <a:cxnLst/>
            <a:rect l="l" t="t" r="r" b="b"/>
            <a:pathLst>
              <a:path w="5794886" h="5699497">
                <a:moveTo>
                  <a:pt x="0" y="0"/>
                </a:moveTo>
                <a:lnTo>
                  <a:pt x="5794886" y="0"/>
                </a:lnTo>
                <a:lnTo>
                  <a:pt x="5794886" y="5699497"/>
                </a:lnTo>
                <a:lnTo>
                  <a:pt x="0" y="56994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 rot="3485611" flipV="1">
            <a:off x="15360547" y="-1635012"/>
            <a:ext cx="4704066" cy="4199964"/>
          </a:xfrm>
          <a:custGeom>
            <a:avLst/>
            <a:gdLst/>
            <a:ahLst/>
            <a:cxnLst/>
            <a:rect l="l" t="t" r="r" b="b"/>
            <a:pathLst>
              <a:path w="4704066" h="4199964">
                <a:moveTo>
                  <a:pt x="0" y="4199964"/>
                </a:moveTo>
                <a:lnTo>
                  <a:pt x="4704066" y="4199964"/>
                </a:lnTo>
                <a:lnTo>
                  <a:pt x="4704066" y="0"/>
                </a:lnTo>
                <a:lnTo>
                  <a:pt x="0" y="0"/>
                </a:lnTo>
                <a:lnTo>
                  <a:pt x="0" y="4199964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68362" y="538229"/>
            <a:ext cx="5238495" cy="9210541"/>
          </a:xfrm>
          <a:custGeom>
            <a:avLst/>
            <a:gdLst/>
            <a:ahLst/>
            <a:cxnLst/>
            <a:rect l="l" t="t" r="r" b="b"/>
            <a:pathLst>
              <a:path w="5238495" h="9210541">
                <a:moveTo>
                  <a:pt x="0" y="0"/>
                </a:moveTo>
                <a:lnTo>
                  <a:pt x="5238495" y="0"/>
                </a:lnTo>
                <a:lnTo>
                  <a:pt x="5238495" y="9210542"/>
                </a:lnTo>
                <a:lnTo>
                  <a:pt x="0" y="9210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0468788" y="634552"/>
            <a:ext cx="5146390" cy="9210541"/>
          </a:xfrm>
          <a:custGeom>
            <a:avLst/>
            <a:gdLst/>
            <a:ahLst/>
            <a:cxnLst/>
            <a:rect l="l" t="t" r="r" b="b"/>
            <a:pathLst>
              <a:path w="5146390" h="9210541">
                <a:moveTo>
                  <a:pt x="0" y="0"/>
                </a:moveTo>
                <a:lnTo>
                  <a:pt x="5146390" y="0"/>
                </a:lnTo>
                <a:lnTo>
                  <a:pt x="5146390" y="9210542"/>
                </a:lnTo>
                <a:lnTo>
                  <a:pt x="0" y="92105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 rot="-4170654">
            <a:off x="13803881" y="6008580"/>
            <a:ext cx="6250026" cy="5042696"/>
          </a:xfrm>
          <a:custGeom>
            <a:avLst/>
            <a:gdLst/>
            <a:ahLst/>
            <a:cxnLst/>
            <a:rect l="l" t="t" r="r" b="b"/>
            <a:pathLst>
              <a:path w="6250026" h="5042696">
                <a:moveTo>
                  <a:pt x="0" y="0"/>
                </a:moveTo>
                <a:lnTo>
                  <a:pt x="6250025" y="0"/>
                </a:lnTo>
                <a:lnTo>
                  <a:pt x="6250025" y="5042696"/>
                </a:lnTo>
                <a:lnTo>
                  <a:pt x="0" y="5042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 rot="-1450428" flipV="1">
            <a:off x="-1137467" y="-750514"/>
            <a:ext cx="5603923" cy="4521402"/>
          </a:xfrm>
          <a:custGeom>
            <a:avLst/>
            <a:gdLst/>
            <a:ahLst/>
            <a:cxnLst/>
            <a:rect l="l" t="t" r="r" b="b"/>
            <a:pathLst>
              <a:path w="5603923" h="4521402">
                <a:moveTo>
                  <a:pt x="0" y="4521402"/>
                </a:moveTo>
                <a:lnTo>
                  <a:pt x="5603923" y="4521402"/>
                </a:lnTo>
                <a:lnTo>
                  <a:pt x="5603923" y="0"/>
                </a:lnTo>
                <a:lnTo>
                  <a:pt x="0" y="0"/>
                </a:lnTo>
                <a:lnTo>
                  <a:pt x="0" y="452140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94539" y="510967"/>
            <a:ext cx="5049461" cy="9265065"/>
          </a:xfrm>
          <a:custGeom>
            <a:avLst/>
            <a:gdLst/>
            <a:ahLst/>
            <a:cxnLst/>
            <a:rect l="l" t="t" r="r" b="b"/>
            <a:pathLst>
              <a:path w="5049461" h="9265065">
                <a:moveTo>
                  <a:pt x="0" y="0"/>
                </a:moveTo>
                <a:lnTo>
                  <a:pt x="5049461" y="0"/>
                </a:lnTo>
                <a:lnTo>
                  <a:pt x="5049461" y="9265066"/>
                </a:lnTo>
                <a:lnTo>
                  <a:pt x="0" y="92650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0677901" y="555324"/>
            <a:ext cx="6177875" cy="9220709"/>
          </a:xfrm>
          <a:custGeom>
            <a:avLst/>
            <a:gdLst/>
            <a:ahLst/>
            <a:cxnLst/>
            <a:rect l="l" t="t" r="r" b="b"/>
            <a:pathLst>
              <a:path w="6177875" h="9220709">
                <a:moveTo>
                  <a:pt x="0" y="0"/>
                </a:moveTo>
                <a:lnTo>
                  <a:pt x="6177875" y="0"/>
                </a:lnTo>
                <a:lnTo>
                  <a:pt x="6177875" y="9220709"/>
                </a:lnTo>
                <a:lnTo>
                  <a:pt x="0" y="92207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 rot="4171931">
            <a:off x="-4877031" y="545754"/>
            <a:ext cx="11397091" cy="9195492"/>
          </a:xfrm>
          <a:custGeom>
            <a:avLst/>
            <a:gdLst/>
            <a:ahLst/>
            <a:cxnLst/>
            <a:rect l="l" t="t" r="r" b="b"/>
            <a:pathLst>
              <a:path w="11397091" h="9195492">
                <a:moveTo>
                  <a:pt x="0" y="0"/>
                </a:moveTo>
                <a:lnTo>
                  <a:pt x="11397091" y="0"/>
                </a:lnTo>
                <a:lnTo>
                  <a:pt x="11397091" y="9195492"/>
                </a:lnTo>
                <a:lnTo>
                  <a:pt x="0" y="9195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2130" y="3640118"/>
            <a:ext cx="2893259" cy="289325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1428" r="-11428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4" name="Freeform 4"/>
          <p:cNvSpPr/>
          <p:nvPr/>
        </p:nvSpPr>
        <p:spPr>
          <a:xfrm rot="2700000">
            <a:off x="-2890241" y="-2448354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5" name="Group 5"/>
          <p:cNvGrpSpPr/>
          <p:nvPr/>
        </p:nvGrpSpPr>
        <p:grpSpPr>
          <a:xfrm>
            <a:off x="6067551" y="3696871"/>
            <a:ext cx="3076449" cy="2893259"/>
            <a:chOff x="0" y="0"/>
            <a:chExt cx="812800" cy="7644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764401"/>
            </a:xfrm>
            <a:custGeom>
              <a:avLst/>
              <a:gdLst/>
              <a:ahLst/>
              <a:cxnLst/>
              <a:rect l="l" t="t" r="r" b="b"/>
              <a:pathLst>
                <a:path w="812800" h="764401">
                  <a:moveTo>
                    <a:pt x="406400" y="0"/>
                  </a:moveTo>
                  <a:cubicBezTo>
                    <a:pt x="181951" y="0"/>
                    <a:pt x="0" y="171117"/>
                    <a:pt x="0" y="382201"/>
                  </a:cubicBezTo>
                  <a:cubicBezTo>
                    <a:pt x="0" y="593284"/>
                    <a:pt x="181951" y="764401"/>
                    <a:pt x="406400" y="764401"/>
                  </a:cubicBezTo>
                  <a:cubicBezTo>
                    <a:pt x="630849" y="764401"/>
                    <a:pt x="812800" y="593284"/>
                    <a:pt x="812800" y="382201"/>
                  </a:cubicBezTo>
                  <a:cubicBezTo>
                    <a:pt x="812800" y="171117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t="-4838" b="-4838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528310" y="3696871"/>
            <a:ext cx="3076449" cy="2893259"/>
            <a:chOff x="0" y="0"/>
            <a:chExt cx="812800" cy="76440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764401"/>
            </a:xfrm>
            <a:custGeom>
              <a:avLst/>
              <a:gdLst/>
              <a:ahLst/>
              <a:cxnLst/>
              <a:rect l="l" t="t" r="r" b="b"/>
              <a:pathLst>
                <a:path w="812800" h="764401">
                  <a:moveTo>
                    <a:pt x="406400" y="0"/>
                  </a:moveTo>
                  <a:cubicBezTo>
                    <a:pt x="181951" y="0"/>
                    <a:pt x="0" y="171117"/>
                    <a:pt x="0" y="382201"/>
                  </a:cubicBezTo>
                  <a:cubicBezTo>
                    <a:pt x="0" y="593284"/>
                    <a:pt x="181951" y="764401"/>
                    <a:pt x="406400" y="764401"/>
                  </a:cubicBezTo>
                  <a:cubicBezTo>
                    <a:pt x="630849" y="764401"/>
                    <a:pt x="812800" y="593284"/>
                    <a:pt x="812800" y="382201"/>
                  </a:cubicBezTo>
                  <a:cubicBezTo>
                    <a:pt x="812800" y="171117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t="-5667" b="-5667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92503" y="6933427"/>
            <a:ext cx="4326243" cy="580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Gestion des expositions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08977" y="7914448"/>
            <a:ext cx="1893294" cy="1285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i="1">
                <a:solidFill>
                  <a:srgbClr val="000000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Twig</a:t>
            </a:r>
          </a:p>
          <a:p>
            <a:pPr algn="ctr">
              <a:lnSpc>
                <a:spcPts val="1399"/>
              </a:lnSpc>
            </a:pPr>
            <a:endParaRPr lang="en-US" sz="3002" i="1">
              <a:solidFill>
                <a:srgbClr val="000000"/>
              </a:solidFill>
              <a:latin typeface="Akzidenz-Grotesk Italics"/>
              <a:ea typeface="Akzidenz-Grotesk Italics"/>
              <a:cs typeface="Akzidenz-Grotesk Italics"/>
              <a:sym typeface="Akzidenz-Grotesk Italics"/>
            </a:endParaRPr>
          </a:p>
          <a:p>
            <a:pPr algn="ctr">
              <a:lnSpc>
                <a:spcPts val="4202"/>
              </a:lnSpc>
            </a:pPr>
            <a:r>
              <a:rPr lang="en-US" sz="3002" i="1">
                <a:solidFill>
                  <a:srgbClr val="000000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Doctrine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16812" y="8017035"/>
            <a:ext cx="3311355" cy="502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2"/>
              </a:lnSpc>
            </a:pPr>
            <a:r>
              <a:rPr lang="en-US" sz="3002" i="1">
                <a:solidFill>
                  <a:srgbClr val="000000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Symfony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945483" y="6895300"/>
            <a:ext cx="3265963" cy="580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Réservations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762577" y="6933427"/>
            <a:ext cx="2122981" cy="580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Blog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562811" y="6933427"/>
            <a:ext cx="3265963" cy="580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Back office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93403" y="8000173"/>
            <a:ext cx="3311355" cy="1083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2"/>
              </a:lnSpc>
            </a:pPr>
            <a:r>
              <a:rPr lang="en-US" sz="3002" i="1">
                <a:solidFill>
                  <a:srgbClr val="000000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Doctrine</a:t>
            </a:r>
          </a:p>
          <a:p>
            <a:pPr algn="ctr">
              <a:lnSpc>
                <a:spcPts val="1129"/>
              </a:lnSpc>
            </a:pPr>
            <a:endParaRPr lang="en-US" sz="3002" i="1">
              <a:solidFill>
                <a:srgbClr val="000000"/>
              </a:solidFill>
              <a:latin typeface="Akzidenz-Grotesk Italics"/>
              <a:ea typeface="Akzidenz-Grotesk Italics"/>
              <a:cs typeface="Akzidenz-Grotesk Italics"/>
              <a:sym typeface="Akzidenz-Grotesk Italics"/>
            </a:endParaRPr>
          </a:p>
          <a:p>
            <a:pPr algn="ctr">
              <a:lnSpc>
                <a:spcPts val="3392"/>
              </a:lnSpc>
            </a:pPr>
            <a:r>
              <a:rPr lang="en-US" sz="3002" i="1">
                <a:solidFill>
                  <a:srgbClr val="000000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Symfony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517419" y="8017035"/>
            <a:ext cx="3311355" cy="1664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2"/>
              </a:lnSpc>
            </a:pPr>
            <a:r>
              <a:rPr lang="en-US" sz="3002" i="1">
                <a:solidFill>
                  <a:srgbClr val="000000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Forms Symfony</a:t>
            </a:r>
          </a:p>
          <a:p>
            <a:pPr algn="ctr">
              <a:lnSpc>
                <a:spcPts val="1129"/>
              </a:lnSpc>
            </a:pPr>
            <a:endParaRPr lang="en-US" sz="3002" i="1">
              <a:solidFill>
                <a:srgbClr val="000000"/>
              </a:solidFill>
              <a:latin typeface="Akzidenz-Grotesk Italics"/>
              <a:ea typeface="Akzidenz-Grotesk Italics"/>
              <a:cs typeface="Akzidenz-Grotesk Italics"/>
              <a:sym typeface="Akzidenz-Grotesk Italics"/>
            </a:endParaRPr>
          </a:p>
          <a:p>
            <a:pPr algn="ctr">
              <a:lnSpc>
                <a:spcPts val="3392"/>
              </a:lnSpc>
            </a:pPr>
            <a:r>
              <a:rPr lang="en-US" sz="3002" i="1">
                <a:solidFill>
                  <a:srgbClr val="000000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Doctrine</a:t>
            </a:r>
          </a:p>
          <a:p>
            <a:pPr algn="ctr">
              <a:lnSpc>
                <a:spcPts val="1129"/>
              </a:lnSpc>
            </a:pPr>
            <a:endParaRPr lang="en-US" sz="3002" i="1">
              <a:solidFill>
                <a:srgbClr val="000000"/>
              </a:solidFill>
              <a:latin typeface="Akzidenz-Grotesk Italics"/>
              <a:ea typeface="Akzidenz-Grotesk Italics"/>
              <a:cs typeface="Akzidenz-Grotesk Italics"/>
              <a:sym typeface="Akzidenz-Grotesk Italics"/>
            </a:endParaRPr>
          </a:p>
          <a:p>
            <a:pPr algn="ctr">
              <a:lnSpc>
                <a:spcPts val="3392"/>
              </a:lnSpc>
            </a:pPr>
            <a:r>
              <a:rPr lang="en-US" sz="3002" i="1">
                <a:solidFill>
                  <a:srgbClr val="000000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Security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4634872" y="3696871"/>
            <a:ext cx="3076449" cy="2893259"/>
            <a:chOff x="0" y="0"/>
            <a:chExt cx="812800" cy="76440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764401"/>
            </a:xfrm>
            <a:custGeom>
              <a:avLst/>
              <a:gdLst/>
              <a:ahLst/>
              <a:cxnLst/>
              <a:rect l="l" t="t" r="r" b="b"/>
              <a:pathLst>
                <a:path w="812800" h="764401">
                  <a:moveTo>
                    <a:pt x="406400" y="0"/>
                  </a:moveTo>
                  <a:cubicBezTo>
                    <a:pt x="181951" y="0"/>
                    <a:pt x="0" y="171117"/>
                    <a:pt x="0" y="382201"/>
                  </a:cubicBezTo>
                  <a:cubicBezTo>
                    <a:pt x="0" y="593284"/>
                    <a:pt x="181951" y="764401"/>
                    <a:pt x="406400" y="764401"/>
                  </a:cubicBezTo>
                  <a:cubicBezTo>
                    <a:pt x="630849" y="764401"/>
                    <a:pt x="812800" y="593284"/>
                    <a:pt x="812800" y="382201"/>
                  </a:cubicBezTo>
                  <a:cubicBezTo>
                    <a:pt x="812800" y="171117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9777" r="-9777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185389" y="296126"/>
            <a:ext cx="11489273" cy="2417026"/>
            <a:chOff x="0" y="0"/>
            <a:chExt cx="3025981" cy="63658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4894507" y="797153"/>
            <a:ext cx="10300342" cy="1491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4"/>
              </a:lnSpc>
            </a:pPr>
            <a:r>
              <a:rPr lang="en-US" sz="5538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FONCTIONNALITÉS ET TECHNOLOGIES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4665203" y="866131"/>
            <a:ext cx="458606" cy="497153"/>
            <a:chOff x="0" y="0"/>
            <a:chExt cx="611475" cy="662871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85389" y="296126"/>
            <a:ext cx="11489273" cy="1533052"/>
            <a:chOff x="0" y="0"/>
            <a:chExt cx="3025981" cy="4037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25981" cy="403767"/>
            </a:xfrm>
            <a:custGeom>
              <a:avLst/>
              <a:gdLst/>
              <a:ahLst/>
              <a:cxnLst/>
              <a:rect l="l" t="t" r="r" b="b"/>
              <a:pathLst>
                <a:path w="3025981" h="403767">
                  <a:moveTo>
                    <a:pt x="0" y="0"/>
                  </a:moveTo>
                  <a:lnTo>
                    <a:pt x="3025981" y="0"/>
                  </a:lnTo>
                  <a:lnTo>
                    <a:pt x="3025981" y="403767"/>
                  </a:lnTo>
                  <a:lnTo>
                    <a:pt x="0" y="40376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025981" cy="4799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894507" y="797153"/>
            <a:ext cx="10300342" cy="767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4"/>
              </a:lnSpc>
            </a:pPr>
            <a:r>
              <a:rPr lang="en-US" sz="5538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GESTION DE PROJET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665203" y="866131"/>
            <a:ext cx="458606" cy="497153"/>
            <a:chOff x="0" y="0"/>
            <a:chExt cx="611475" cy="66287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3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496388" y="2971217"/>
            <a:ext cx="17295224" cy="7112661"/>
          </a:xfrm>
          <a:custGeom>
            <a:avLst/>
            <a:gdLst/>
            <a:ahLst/>
            <a:cxnLst/>
            <a:rect l="l" t="t" r="r" b="b"/>
            <a:pathLst>
              <a:path w="17295224" h="7112661">
                <a:moveTo>
                  <a:pt x="0" y="0"/>
                </a:moveTo>
                <a:lnTo>
                  <a:pt x="17295224" y="0"/>
                </a:lnTo>
                <a:lnTo>
                  <a:pt x="17295224" y="7112661"/>
                </a:lnTo>
                <a:lnTo>
                  <a:pt x="0" y="71126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 rot="2700000">
            <a:off x="-2739467" y="-2513069"/>
            <a:ext cx="6387352" cy="5523139"/>
          </a:xfrm>
          <a:custGeom>
            <a:avLst/>
            <a:gdLst/>
            <a:ahLst/>
            <a:cxnLst/>
            <a:rect l="l" t="t" r="r" b="b"/>
            <a:pathLst>
              <a:path w="6387352" h="5523139">
                <a:moveTo>
                  <a:pt x="0" y="0"/>
                </a:moveTo>
                <a:lnTo>
                  <a:pt x="6387352" y="0"/>
                </a:lnTo>
                <a:lnTo>
                  <a:pt x="6387352" y="5523139"/>
                </a:lnTo>
                <a:lnTo>
                  <a:pt x="0" y="5523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5045521" cy="1710461"/>
            <a:chOff x="0" y="0"/>
            <a:chExt cx="3962606" cy="4504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62606" cy="450492"/>
            </a:xfrm>
            <a:custGeom>
              <a:avLst/>
              <a:gdLst/>
              <a:ahLst/>
              <a:cxnLst/>
              <a:rect l="l" t="t" r="r" b="b"/>
              <a:pathLst>
                <a:path w="3962606" h="450492">
                  <a:moveTo>
                    <a:pt x="0" y="0"/>
                  </a:moveTo>
                  <a:lnTo>
                    <a:pt x="3962606" y="0"/>
                  </a:lnTo>
                  <a:lnTo>
                    <a:pt x="3962606" y="450492"/>
                  </a:lnTo>
                  <a:lnTo>
                    <a:pt x="0" y="45049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962606" cy="5266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4303617">
            <a:off x="-3257557" y="5164247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7"/>
                </a:lnTo>
                <a:lnTo>
                  <a:pt x="0" y="6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1853853" y="1491498"/>
            <a:ext cx="458606" cy="497153"/>
            <a:chOff x="0" y="0"/>
            <a:chExt cx="611475" cy="66287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545565" y="1350406"/>
            <a:ext cx="13178250" cy="884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34"/>
              </a:lnSpc>
            </a:pPr>
            <a:r>
              <a:rPr lang="en-US" sz="6538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MAQUETTE ET CHOIX UX / UI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4571642" y="3251116"/>
            <a:ext cx="8262714" cy="5472991"/>
            <a:chOff x="0" y="0"/>
            <a:chExt cx="2176188" cy="14414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76188" cy="1441446"/>
            </a:xfrm>
            <a:custGeom>
              <a:avLst/>
              <a:gdLst/>
              <a:ahLst/>
              <a:cxnLst/>
              <a:rect l="l" t="t" r="r" b="b"/>
              <a:pathLst>
                <a:path w="2176188" h="1441446">
                  <a:moveTo>
                    <a:pt x="0" y="0"/>
                  </a:moveTo>
                  <a:lnTo>
                    <a:pt x="2176188" y="0"/>
                  </a:lnTo>
                  <a:lnTo>
                    <a:pt x="2176188" y="1441446"/>
                  </a:lnTo>
                  <a:lnTo>
                    <a:pt x="0" y="144144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2176188" cy="1517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306070" y="3737352"/>
            <a:ext cx="6793858" cy="377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Mockup</a:t>
            </a:r>
          </a:p>
          <a:p>
            <a:pPr algn="just">
              <a:lnSpc>
                <a:spcPts val="1399"/>
              </a:lnSpc>
            </a:pPr>
            <a:endParaRPr lang="en-US" sz="4500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SEO</a:t>
            </a:r>
          </a:p>
          <a:p>
            <a:pPr algn="just">
              <a:lnSpc>
                <a:spcPts val="1399"/>
              </a:lnSpc>
            </a:pPr>
            <a:endParaRPr lang="en-US" sz="4500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User Experience</a:t>
            </a:r>
          </a:p>
          <a:p>
            <a:pPr algn="just">
              <a:lnSpc>
                <a:spcPts val="1399"/>
              </a:lnSpc>
            </a:pPr>
            <a:endParaRPr lang="en-US" sz="4500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User Interface </a:t>
            </a:r>
          </a:p>
        </p:txBody>
      </p:sp>
      <p:sp>
        <p:nvSpPr>
          <p:cNvPr id="16" name="Freeform 16"/>
          <p:cNvSpPr/>
          <p:nvPr/>
        </p:nvSpPr>
        <p:spPr>
          <a:xfrm rot="2807232">
            <a:off x="10828355" y="1445807"/>
            <a:ext cx="9943320" cy="8022549"/>
          </a:xfrm>
          <a:custGeom>
            <a:avLst/>
            <a:gdLst/>
            <a:ahLst/>
            <a:cxnLst/>
            <a:rect l="l" t="t" r="r" b="b"/>
            <a:pathLst>
              <a:path w="9943320" h="8022549">
                <a:moveTo>
                  <a:pt x="0" y="0"/>
                </a:moveTo>
                <a:lnTo>
                  <a:pt x="9943319" y="0"/>
                </a:lnTo>
                <a:lnTo>
                  <a:pt x="9943319" y="8022549"/>
                </a:lnTo>
                <a:lnTo>
                  <a:pt x="0" y="8022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172</Words>
  <Application>Microsoft Office PowerPoint</Application>
  <PresentationFormat>Personnalisé</PresentationFormat>
  <Paragraphs>89</Paragraphs>
  <Slides>24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0" baseType="lpstr">
      <vt:lpstr>Akzidenz-Grotesk</vt:lpstr>
      <vt:lpstr>Arial</vt:lpstr>
      <vt:lpstr>Calibri</vt:lpstr>
      <vt:lpstr>Neue Machina Ultra-Bold</vt:lpstr>
      <vt:lpstr>Akzidenz-Grotesk Italics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Entreprise Présentation  Minimaliste Organique Noir Beige </dc:title>
  <cp:lastModifiedBy>Laury RENAU</cp:lastModifiedBy>
  <cp:revision>7</cp:revision>
  <dcterms:created xsi:type="dcterms:W3CDTF">2006-08-16T00:00:00Z</dcterms:created>
  <dcterms:modified xsi:type="dcterms:W3CDTF">2025-02-25T10:49:00Z</dcterms:modified>
  <dc:identifier>DAGft9RhVaU</dc:identifier>
</cp:coreProperties>
</file>